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28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88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80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48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67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70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60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72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82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7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21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037C-FBE6-48BD-BF59-BA65CF110CB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4424-D8A0-4D1D-A663-B5B25C68B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62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6">
            <a:extLst>
              <a:ext uri="{FF2B5EF4-FFF2-40B4-BE49-F238E27FC236}">
                <a16:creationId xmlns:a16="http://schemas.microsoft.com/office/drawing/2014/main" id="{6FBAD74E-EF1A-41CA-BA5E-37BC9D8D571C}"/>
              </a:ext>
            </a:extLst>
          </p:cNvPr>
          <p:cNvSpPr txBox="1"/>
          <p:nvPr/>
        </p:nvSpPr>
        <p:spPr>
          <a:xfrm>
            <a:off x="2674919" y="297037"/>
            <a:ext cx="4502323" cy="1032142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des manifestations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-SAISON 2024/2025-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8C249E8-0797-4276-8E07-1C9E250F145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71700" cy="2228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6765A9B-8682-42DC-A2F6-66074EDEA67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031" y="0"/>
            <a:ext cx="2133600" cy="2190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AF2696D-6344-4490-A217-D04FB13C61CA}"/>
              </a:ext>
            </a:extLst>
          </p:cNvPr>
          <p:cNvSpPr/>
          <p:nvPr/>
        </p:nvSpPr>
        <p:spPr>
          <a:xfrm rot="20942411">
            <a:off x="334127" y="2611716"/>
            <a:ext cx="1747630" cy="16057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SEPTEMBRE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SAMEDI 07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b="1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Journée découverte basket 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(forum des associations)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63B4718-C8BB-41E1-B0DD-C358A6F51379}"/>
              </a:ext>
            </a:extLst>
          </p:cNvPr>
          <p:cNvSpPr/>
          <p:nvPr/>
        </p:nvSpPr>
        <p:spPr>
          <a:xfrm rot="21380870">
            <a:off x="2166182" y="1426968"/>
            <a:ext cx="1968685" cy="21653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OCTOBRE</a:t>
            </a:r>
            <a:endParaRPr lang="fr-FR" sz="1200" b="1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21 AU 24 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CSL Camp’ Kids </a:t>
            </a:r>
            <a:endParaRPr lang="fr-FR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Gymnase </a:t>
            </a:r>
            <a:r>
              <a:rPr lang="fr-FR" sz="1200" dirty="0" err="1">
                <a:solidFill>
                  <a:schemeClr val="tx1"/>
                </a:solidFill>
              </a:rPr>
              <a:t>Audin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SAMEDI 26 </a:t>
            </a:r>
          </a:p>
          <a:p>
            <a:pPr algn="ctr"/>
            <a:r>
              <a:rPr lang="en-US" sz="1400" b="1" dirty="0" err="1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Tournoi</a:t>
            </a:r>
            <a:r>
              <a:rPr lang="en-US" sz="1400" b="1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x 3 – Halloween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Gymnase </a:t>
            </a:r>
            <a:r>
              <a:rPr lang="fr-FR" sz="1200" dirty="0" err="1">
                <a:solidFill>
                  <a:schemeClr val="tx1"/>
                </a:solidFill>
              </a:rPr>
              <a:t>Audin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620FF3D-481E-45E4-A47C-05C498ED03D2}"/>
              </a:ext>
            </a:extLst>
          </p:cNvPr>
          <p:cNvSpPr/>
          <p:nvPr/>
        </p:nvSpPr>
        <p:spPr>
          <a:xfrm rot="302470">
            <a:off x="6077528" y="1504160"/>
            <a:ext cx="1775691" cy="1979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DECEMBRE</a:t>
            </a:r>
            <a:endParaRPr lang="fr-FR" sz="1200" b="1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DIMANCHE 08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Loto de Noël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Salle Mandela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MERCREDI 18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Noël Mini Kids</a:t>
            </a:r>
            <a:r>
              <a:rPr lang="fr-FR" sz="1400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Gymnase </a:t>
            </a:r>
            <a:r>
              <a:rPr lang="fr-FR" sz="1200" dirty="0" err="1">
                <a:solidFill>
                  <a:schemeClr val="tx1"/>
                </a:solidFill>
              </a:rPr>
              <a:t>Audin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15" name="Graphique 14" descr="Fantôme avec un remplissage uni">
            <a:extLst>
              <a:ext uri="{FF2B5EF4-FFF2-40B4-BE49-F238E27FC236}">
                <a16:creationId xmlns:a16="http://schemas.microsoft.com/office/drawing/2014/main" id="{23899C80-2762-46A6-880D-84D28EBC6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07842" y="2509622"/>
            <a:ext cx="525380" cy="525380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3FF63C1-9A67-4EA3-A6B9-32853822FF64}"/>
              </a:ext>
            </a:extLst>
          </p:cNvPr>
          <p:cNvSpPr/>
          <p:nvPr/>
        </p:nvSpPr>
        <p:spPr>
          <a:xfrm>
            <a:off x="4225328" y="4121116"/>
            <a:ext cx="2234450" cy="13455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MAI</a:t>
            </a:r>
            <a:endParaRPr lang="fr-FR" sz="1200" b="1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Fête du Mini-Basket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3" name="Graphique 2" descr="Arbre de Noël">
            <a:extLst>
              <a:ext uri="{FF2B5EF4-FFF2-40B4-BE49-F238E27FC236}">
                <a16:creationId xmlns:a16="http://schemas.microsoft.com/office/drawing/2014/main" id="{E67D9B2A-F2AA-4222-8415-279A7A632C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60691" y="2387851"/>
            <a:ext cx="508061" cy="508061"/>
          </a:xfrm>
          <a:prstGeom prst="rect">
            <a:avLst/>
          </a:prstGeom>
        </p:spPr>
      </p:pic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542EF158-2110-457A-95C0-0803B288DF6C}"/>
              </a:ext>
            </a:extLst>
          </p:cNvPr>
          <p:cNvSpPr/>
          <p:nvPr/>
        </p:nvSpPr>
        <p:spPr>
          <a:xfrm rot="21380870">
            <a:off x="1384475" y="4325109"/>
            <a:ext cx="2234450" cy="183957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FEVRIER</a:t>
            </a:r>
            <a:endParaRPr lang="fr-FR" sz="1200" b="1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14 AU 28 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CSL Camp’ </a:t>
            </a:r>
            <a:endParaRPr lang="fr-FR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Gymnase </a:t>
            </a:r>
            <a:r>
              <a:rPr lang="fr-FR" sz="1200" dirty="0" err="1">
                <a:solidFill>
                  <a:schemeClr val="tx1"/>
                </a:solidFill>
              </a:rPr>
              <a:t>Audin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8" name="Graphique 7" descr="Basketball">
            <a:extLst>
              <a:ext uri="{FF2B5EF4-FFF2-40B4-BE49-F238E27FC236}">
                <a16:creationId xmlns:a16="http://schemas.microsoft.com/office/drawing/2014/main" id="{2DEDEEB8-2499-4109-BF9C-727F91C1F2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686639">
            <a:off x="2270388" y="5470891"/>
            <a:ext cx="549890" cy="549890"/>
          </a:xfrm>
          <a:prstGeom prst="rect">
            <a:avLst/>
          </a:prstGeom>
        </p:spPr>
      </p:pic>
      <p:pic>
        <p:nvPicPr>
          <p:cNvPr id="19" name="Graphique 18" descr="Basketball">
            <a:extLst>
              <a:ext uri="{FF2B5EF4-FFF2-40B4-BE49-F238E27FC236}">
                <a16:creationId xmlns:a16="http://schemas.microsoft.com/office/drawing/2014/main" id="{FED961F1-D558-4BCE-A77E-295EDB3666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686639">
            <a:off x="1150186" y="3847578"/>
            <a:ext cx="355934" cy="355934"/>
          </a:xfrm>
          <a:prstGeom prst="rect">
            <a:avLst/>
          </a:prstGeom>
        </p:spPr>
      </p:pic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FFC27A8B-CBD5-4B2B-9EE6-CCD3DE0C5856}"/>
              </a:ext>
            </a:extLst>
          </p:cNvPr>
          <p:cNvSpPr/>
          <p:nvPr/>
        </p:nvSpPr>
        <p:spPr>
          <a:xfrm rot="913350">
            <a:off x="7185359" y="3816402"/>
            <a:ext cx="2163828" cy="26072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JUIN</a:t>
            </a:r>
            <a:endParaRPr lang="fr-FR" sz="1200" b="1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VENDREDI 14 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Assemblée Générale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Salle Gambetta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SAMEDI 15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Journée du CSL</a:t>
            </a:r>
          </a:p>
          <a:p>
            <a:pPr algn="ctr"/>
            <a:r>
              <a:rPr lang="fr-FR" sz="1400" b="1" dirty="0">
                <a:solidFill>
                  <a:schemeClr val="tx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(Marche/Olympiade/match parents/enfants)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Gymnase </a:t>
            </a:r>
            <a:r>
              <a:rPr lang="fr-FR" sz="1200" dirty="0" err="1">
                <a:solidFill>
                  <a:schemeClr val="tx1"/>
                </a:solidFill>
              </a:rPr>
              <a:t>Audin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394B6986-E84F-458E-8E38-C70477C32DE4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618" y="5935758"/>
            <a:ext cx="726587" cy="6637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Graphique 24" descr="Caméra">
            <a:extLst>
              <a:ext uri="{FF2B5EF4-FFF2-40B4-BE49-F238E27FC236}">
                <a16:creationId xmlns:a16="http://schemas.microsoft.com/office/drawing/2014/main" id="{0A79CCED-1BFC-415A-A5C7-45098A7F758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H="1">
            <a:off x="4757358" y="3183852"/>
            <a:ext cx="487694" cy="407693"/>
          </a:xfrm>
          <a:prstGeom prst="rect">
            <a:avLst/>
          </a:prstGeom>
        </p:spPr>
      </p:pic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F86D1420-33DC-4E96-B30F-CD6ABB110DE6}"/>
              </a:ext>
            </a:extLst>
          </p:cNvPr>
          <p:cNvSpPr/>
          <p:nvPr/>
        </p:nvSpPr>
        <p:spPr>
          <a:xfrm rot="492721">
            <a:off x="4343891" y="1886745"/>
            <a:ext cx="1514024" cy="182182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NOVEMBRE</a:t>
            </a:r>
          </a:p>
          <a:p>
            <a:pPr algn="ctr"/>
            <a:endParaRPr lang="fr-FR" sz="1200" b="1" dirty="0">
              <a:solidFill>
                <a:schemeClr val="tx1"/>
              </a:solidFill>
            </a:endParaRPr>
          </a:p>
          <a:p>
            <a:pPr algn="ctr"/>
            <a:r>
              <a:rPr lang="fr-FR" sz="1400" b="1" dirty="0">
                <a:solidFill>
                  <a:schemeClr val="tx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Présentation des équipes 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Gymnase </a:t>
            </a:r>
            <a:r>
              <a:rPr lang="fr-FR" sz="1200" dirty="0" err="1">
                <a:solidFill>
                  <a:schemeClr val="tx1"/>
                </a:solidFill>
              </a:rPr>
              <a:t>Audin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400" b="1" dirty="0">
              <a:solidFill>
                <a:schemeClr val="tx1"/>
              </a:solidFill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Graphique 26" descr="Basketball">
            <a:extLst>
              <a:ext uri="{FF2B5EF4-FFF2-40B4-BE49-F238E27FC236}">
                <a16:creationId xmlns:a16="http://schemas.microsoft.com/office/drawing/2014/main" id="{EAC526C5-A9E6-494D-88A8-80BC627907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686639">
            <a:off x="4505197" y="4411699"/>
            <a:ext cx="376006" cy="376006"/>
          </a:xfrm>
          <a:prstGeom prst="rect">
            <a:avLst/>
          </a:prstGeom>
        </p:spPr>
      </p:pic>
      <p:pic>
        <p:nvPicPr>
          <p:cNvPr id="7" name="Graphique 6" descr="Couronne avec un remplissage uni">
            <a:extLst>
              <a:ext uri="{FF2B5EF4-FFF2-40B4-BE49-F238E27FC236}">
                <a16:creationId xmlns:a16="http://schemas.microsoft.com/office/drawing/2014/main" id="{4507CBF3-9CAE-B96D-B24C-2121A6986FB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261185" y="4835902"/>
            <a:ext cx="408995" cy="408995"/>
          </a:xfrm>
          <a:prstGeom prst="rect">
            <a:avLst/>
          </a:prstGeom>
        </p:spPr>
      </p:pic>
      <p:pic>
        <p:nvPicPr>
          <p:cNvPr id="11" name="Graphique 10" descr="Basketball">
            <a:extLst>
              <a:ext uri="{FF2B5EF4-FFF2-40B4-BE49-F238E27FC236}">
                <a16:creationId xmlns:a16="http://schemas.microsoft.com/office/drawing/2014/main" id="{9821D381-50D3-DDEF-9FE1-16201299E5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686639">
            <a:off x="7656692" y="4055993"/>
            <a:ext cx="376006" cy="37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68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97</Words>
  <Application>Microsoft Office PowerPoint</Application>
  <PresentationFormat>Format A4 (210 x 297 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Bodoni MT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Jeannin, Benedicte</dc:creator>
  <cp:lastModifiedBy>Nuguet, Amandine</cp:lastModifiedBy>
  <cp:revision>17</cp:revision>
  <cp:lastPrinted>2023-10-02T10:08:37Z</cp:lastPrinted>
  <dcterms:created xsi:type="dcterms:W3CDTF">2022-05-10T09:58:10Z</dcterms:created>
  <dcterms:modified xsi:type="dcterms:W3CDTF">2024-08-26T07:53:07Z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Thème Office:8</vt:lpwstr>
  </property>
  <property fmtid="{D5CDD505-2E9C-101B-9397-08002B2CF9AE}" pid="3" name="ClassificationContentMarkingFooterText">
    <vt:lpwstr>Baker Hughes Confidential</vt:lpwstr>
  </property>
  <property fmtid="{D5CDD505-2E9C-101B-9397-08002B2CF9AE}" pid="4" name="MSIP_Label_37f39543-76d7-4b0c-9b74-cf0a53ed8818_Enabled">
    <vt:lpwstr>true</vt:lpwstr>
  </property>
  <property fmtid="{D5CDD505-2E9C-101B-9397-08002B2CF9AE}" pid="5" name="MSIP_Label_37f39543-76d7-4b0c-9b74-cf0a53ed8818_SetDate">
    <vt:lpwstr>2024-08-26T07:51:44Z</vt:lpwstr>
  </property>
  <property fmtid="{D5CDD505-2E9C-101B-9397-08002B2CF9AE}" pid="6" name="MSIP_Label_37f39543-76d7-4b0c-9b74-cf0a53ed8818_Method">
    <vt:lpwstr>Privileged</vt:lpwstr>
  </property>
  <property fmtid="{D5CDD505-2E9C-101B-9397-08002B2CF9AE}" pid="7" name="MSIP_Label_37f39543-76d7-4b0c-9b74-cf0a53ed8818_Name">
    <vt:lpwstr>Public</vt:lpwstr>
  </property>
  <property fmtid="{D5CDD505-2E9C-101B-9397-08002B2CF9AE}" pid="8" name="MSIP_Label_37f39543-76d7-4b0c-9b74-cf0a53ed8818_SiteId">
    <vt:lpwstr>d584a4b7-b1f2-4714-a578-fd4d43c146a6</vt:lpwstr>
  </property>
  <property fmtid="{D5CDD505-2E9C-101B-9397-08002B2CF9AE}" pid="9" name="MSIP_Label_37f39543-76d7-4b0c-9b74-cf0a53ed8818_ActionId">
    <vt:lpwstr>cef4d018-8c2c-4a56-803c-7c66095fb045</vt:lpwstr>
  </property>
  <property fmtid="{D5CDD505-2E9C-101B-9397-08002B2CF9AE}" pid="10" name="MSIP_Label_37f39543-76d7-4b0c-9b74-cf0a53ed8818_ContentBits">
    <vt:lpwstr>0</vt:lpwstr>
  </property>
</Properties>
</file>